
<file path=[Content_Types].xml><?xml version="1.0" encoding="utf-8"?>
<Types xmlns="http://schemas.openxmlformats.org/package/2006/content-types"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</p:sldIdLst>
  <p:sldSz cx="6858000" cy="1219263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3829"/>
        <p:guide pos="2153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7" Type="http://schemas.openxmlformats.org/officeDocument/2006/relationships/tableStyles" Target="tableStyles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tiff>
</file>

<file path=ppt/media/image22.tiff>
</file>

<file path=ppt/media/image23.tiff>
</file>

<file path=ppt/media/image24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74325" y="1625760"/>
            <a:ext cx="5512050" cy="457005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74325" y="6330223"/>
            <a:ext cx="5512050" cy="2617858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342225" y="1376135"/>
            <a:ext cx="6172200" cy="974816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74325" y="4416435"/>
            <a:ext cx="5512050" cy="1811378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74325" y="6330223"/>
            <a:ext cx="5512050" cy="838483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342225" y="2649861"/>
            <a:ext cx="6170175" cy="8461633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19825" y="6842274"/>
            <a:ext cx="4369950" cy="1363334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119825" y="8205608"/>
            <a:ext cx="4369950" cy="1542552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2225" y="2669063"/>
            <a:ext cx="2911950" cy="8442431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606525" y="2669063"/>
            <a:ext cx="2911950" cy="8442431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42225" y="2541050"/>
            <a:ext cx="3005100" cy="678467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42225" y="3296325"/>
            <a:ext cx="3005100" cy="7815169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3507609" y="2527767"/>
            <a:ext cx="3005100" cy="678467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3507609" y="3296325"/>
            <a:ext cx="3005100" cy="7815169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42225" y="2765072"/>
            <a:ext cx="2943606" cy="8192807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3572100" y="2765072"/>
            <a:ext cx="2940300" cy="8192807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5757075" y="1625760"/>
            <a:ext cx="587250" cy="894168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14350" y="1625760"/>
            <a:ext cx="5157675" cy="894168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1000"/>
              </a:spcAft>
              <a:defRPr spc="300"/>
            </a:lvl1pPr>
            <a:lvl2pPr marL="514350" indent="-171450">
              <a:defRPr spc="300"/>
            </a:lvl2pPr>
            <a:lvl3pPr marL="857250" indent="-171450">
              <a:defRPr spc="300"/>
            </a:lvl3pPr>
            <a:lvl4pPr marL="1200150" indent="-171450">
              <a:defRPr spc="300"/>
            </a:lvl4pPr>
            <a:lvl5pPr marL="1543050" indent="-17145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42225" y="1081707"/>
            <a:ext cx="6170175" cy="125452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342225" y="2649861"/>
            <a:ext cx="6170175" cy="8461633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344250" y="11226705"/>
            <a:ext cx="151875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2315250" y="11226705"/>
            <a:ext cx="222750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4993650" y="11226705"/>
            <a:ext cx="151875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135" algn="l"/>
          <a:tab pos="1207135" algn="l"/>
          <a:tab pos="1207135" algn="l"/>
          <a:tab pos="1207135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tiff"/><Relationship Id="rId8" Type="http://schemas.openxmlformats.org/officeDocument/2006/relationships/image" Target="../media/image8.tiff"/><Relationship Id="rId7" Type="http://schemas.openxmlformats.org/officeDocument/2006/relationships/image" Target="../media/image7.tiff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2" Type="http://schemas.openxmlformats.org/officeDocument/2006/relationships/slideLayout" Target="../slideLayouts/slideLayout1.xml"/><Relationship Id="rId11" Type="http://schemas.openxmlformats.org/officeDocument/2006/relationships/tags" Target="../tags/tag63.xml"/><Relationship Id="rId10" Type="http://schemas.openxmlformats.org/officeDocument/2006/relationships/image" Target="../media/image10.tiff"/><Relationship Id="rId1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image" Target="../media/image19.tiff"/><Relationship Id="rId8" Type="http://schemas.openxmlformats.org/officeDocument/2006/relationships/image" Target="../media/image18.tiff"/><Relationship Id="rId7" Type="http://schemas.openxmlformats.org/officeDocument/2006/relationships/image" Target="../media/image17.tiff"/><Relationship Id="rId6" Type="http://schemas.openxmlformats.org/officeDocument/2006/relationships/image" Target="../media/image16.tiff"/><Relationship Id="rId5" Type="http://schemas.openxmlformats.org/officeDocument/2006/relationships/image" Target="../media/image15.tiff"/><Relationship Id="rId4" Type="http://schemas.openxmlformats.org/officeDocument/2006/relationships/image" Target="../media/image14.tiff"/><Relationship Id="rId3" Type="http://schemas.openxmlformats.org/officeDocument/2006/relationships/image" Target="../media/image13.tiff"/><Relationship Id="rId2" Type="http://schemas.openxmlformats.org/officeDocument/2006/relationships/image" Target="../media/image12.tiff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64.xml"/><Relationship Id="rId14" Type="http://schemas.openxmlformats.org/officeDocument/2006/relationships/image" Target="../media/image24.tiff"/><Relationship Id="rId13" Type="http://schemas.openxmlformats.org/officeDocument/2006/relationships/image" Target="../media/image23.tiff"/><Relationship Id="rId12" Type="http://schemas.openxmlformats.org/officeDocument/2006/relationships/image" Target="../media/image22.tiff"/><Relationship Id="rId11" Type="http://schemas.openxmlformats.org/officeDocument/2006/relationships/image" Target="../media/image21.tiff"/><Relationship Id="rId10" Type="http://schemas.openxmlformats.org/officeDocument/2006/relationships/image" Target="../media/image20.tiff"/><Relationship Id="rId1" Type="http://schemas.openxmlformats.org/officeDocument/2006/relationships/image" Target="../media/image1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/>
          <p:cNvSpPr txBox="1"/>
          <p:nvPr/>
        </p:nvSpPr>
        <p:spPr>
          <a:xfrm>
            <a:off x="623570" y="1452880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4A SUMO1</a:t>
            </a:r>
            <a:endParaRPr lang="en-US" altLang="zh-CN"/>
          </a:p>
        </p:txBody>
      </p:sp>
      <p:pic>
        <p:nvPicPr>
          <p:cNvPr id="2" name="图片 1" descr="Ib sumo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9595" y="225425"/>
            <a:ext cx="2369820" cy="1146810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01040" y="913765"/>
            <a:ext cx="506730" cy="1708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" name="图片 2" descr="IPcateni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415" y="225425"/>
            <a:ext cx="3166745" cy="168846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3326765" y="1026795"/>
            <a:ext cx="823595" cy="1708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415030" y="158686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4A IP β-catenin</a:t>
            </a:r>
            <a:endParaRPr lang="en-US" altLang="zh-CN"/>
          </a:p>
        </p:txBody>
      </p:sp>
      <p:pic>
        <p:nvPicPr>
          <p:cNvPr id="14" name="图片 13" descr="INPUTCATENIN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45" y="2189480"/>
            <a:ext cx="2200275" cy="1172845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1044575" y="3107055"/>
            <a:ext cx="354330" cy="1708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7" name="文本框 26"/>
          <p:cNvSpPr txBox="1"/>
          <p:nvPr/>
        </p:nvSpPr>
        <p:spPr>
          <a:xfrm>
            <a:off x="423545" y="3501390"/>
            <a:ext cx="251587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4A input β-catenin</a:t>
            </a:r>
            <a:endParaRPr lang="en-US" altLang="zh-CN"/>
          </a:p>
        </p:txBody>
      </p:sp>
      <p:pic>
        <p:nvPicPr>
          <p:cNvPr id="28" name="图片 27" descr="pias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9415" y="2189480"/>
            <a:ext cx="3230880" cy="1432560"/>
          </a:xfrm>
          <a:prstGeom prst="rect">
            <a:avLst/>
          </a:prstGeom>
        </p:spPr>
      </p:pic>
      <p:sp>
        <p:nvSpPr>
          <p:cNvPr id="37" name="矩形 36"/>
          <p:cNvSpPr/>
          <p:nvPr/>
        </p:nvSpPr>
        <p:spPr>
          <a:xfrm>
            <a:off x="3504565" y="2507615"/>
            <a:ext cx="354330" cy="10922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8" name="文本框 37"/>
          <p:cNvSpPr txBox="1"/>
          <p:nvPr/>
        </p:nvSpPr>
        <p:spPr>
          <a:xfrm>
            <a:off x="3138805" y="3501390"/>
            <a:ext cx="2515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4A PIAS1</a:t>
            </a:r>
            <a:endParaRPr lang="en-US" altLang="zh-CN"/>
          </a:p>
        </p:txBody>
      </p:sp>
      <p:pic>
        <p:nvPicPr>
          <p:cNvPr id="39" name="图片 38" descr="input actin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7040" y="4370070"/>
            <a:ext cx="2176780" cy="1053465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853440" y="5250815"/>
            <a:ext cx="278765" cy="10922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265430" y="5553710"/>
            <a:ext cx="2515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4A β-actin</a:t>
            </a:r>
            <a:endParaRPr lang="en-US" altLang="zh-CN"/>
          </a:p>
        </p:txBody>
      </p:sp>
      <p:pic>
        <p:nvPicPr>
          <p:cNvPr id="42" name="图片 41" descr="sumo1r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2120" y="4288155"/>
            <a:ext cx="2517775" cy="1435735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3415030" y="4512310"/>
            <a:ext cx="1141095" cy="2597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2992120" y="5723890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4B SUMO1</a:t>
            </a:r>
            <a:endParaRPr lang="en-US" altLang="zh-CN"/>
          </a:p>
        </p:txBody>
      </p:sp>
      <p:pic>
        <p:nvPicPr>
          <p:cNvPr id="46" name="图片 45" descr="SHcbx4 ipcatenin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18795" y="6431280"/>
            <a:ext cx="2008505" cy="1424305"/>
          </a:xfrm>
          <a:prstGeom prst="rect">
            <a:avLst/>
          </a:prstGeom>
        </p:spPr>
      </p:pic>
      <p:sp>
        <p:nvSpPr>
          <p:cNvPr id="47" name="矩形 46"/>
          <p:cNvSpPr/>
          <p:nvPr/>
        </p:nvSpPr>
        <p:spPr>
          <a:xfrm>
            <a:off x="952500" y="6931025"/>
            <a:ext cx="1141095" cy="2597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213360" y="7972425"/>
            <a:ext cx="305816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4B IP β-catenin</a:t>
            </a:r>
            <a:endParaRPr lang="en-US" altLang="zh-CN"/>
          </a:p>
        </p:txBody>
      </p:sp>
      <p:pic>
        <p:nvPicPr>
          <p:cNvPr id="49" name="图片 48" descr="shCBX4 catenin 右边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3820" y="6605905"/>
            <a:ext cx="3218815" cy="1075690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4701540" y="6871970"/>
            <a:ext cx="659765" cy="25971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2992120" y="7911465"/>
            <a:ext cx="3385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4B input β-catenin</a:t>
            </a:r>
            <a:endParaRPr lang="en-US" altLang="zh-CN"/>
          </a:p>
        </p:txBody>
      </p:sp>
      <p:pic>
        <p:nvPicPr>
          <p:cNvPr id="52" name="图片 51" descr="input shCBX4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13360" y="8563610"/>
            <a:ext cx="2511425" cy="1761490"/>
          </a:xfrm>
          <a:prstGeom prst="rect">
            <a:avLst/>
          </a:prstGeom>
        </p:spPr>
      </p:pic>
      <p:sp>
        <p:nvSpPr>
          <p:cNvPr id="53" name="矩形 52"/>
          <p:cNvSpPr/>
          <p:nvPr/>
        </p:nvSpPr>
        <p:spPr>
          <a:xfrm>
            <a:off x="952500" y="9463405"/>
            <a:ext cx="556895" cy="21844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119380" y="10325100"/>
            <a:ext cx="338518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4B input CXB4</a:t>
            </a:r>
            <a:endParaRPr lang="en-US" altLang="zh-CN"/>
          </a:p>
        </p:txBody>
      </p:sp>
      <p:pic>
        <p:nvPicPr>
          <p:cNvPr id="55" name="图片 54" descr="ACTIN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38805" y="8563610"/>
            <a:ext cx="2517775" cy="1609090"/>
          </a:xfrm>
          <a:prstGeom prst="rect">
            <a:avLst/>
          </a:prstGeom>
        </p:spPr>
      </p:pic>
      <p:sp>
        <p:nvSpPr>
          <p:cNvPr id="56" name="矩形 55"/>
          <p:cNvSpPr/>
          <p:nvPr/>
        </p:nvSpPr>
        <p:spPr>
          <a:xfrm>
            <a:off x="4556125" y="9638665"/>
            <a:ext cx="556895" cy="21844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7" name="文本框 56"/>
          <p:cNvSpPr txBox="1"/>
          <p:nvPr/>
        </p:nvSpPr>
        <p:spPr>
          <a:xfrm>
            <a:off x="3056890" y="10325100"/>
            <a:ext cx="2515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4B β-actin</a:t>
            </a:r>
            <a:endParaRPr lang="en-US" altLang="zh-CN"/>
          </a:p>
        </p:txBody>
      </p:sp>
    </p:spTree>
    <p:custDataLst>
      <p:tags r:id="rId1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IPCATENIN CATENIN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05435" y="143510"/>
            <a:ext cx="2500630" cy="1384935"/>
          </a:xfrm>
          <a:prstGeom prst="rect">
            <a:avLst/>
          </a:prstGeom>
        </p:spPr>
      </p:pic>
      <p:grpSp>
        <p:nvGrpSpPr>
          <p:cNvPr id="42" name="组合 41"/>
          <p:cNvGrpSpPr/>
          <p:nvPr/>
        </p:nvGrpSpPr>
        <p:grpSpPr>
          <a:xfrm>
            <a:off x="283845" y="59055"/>
            <a:ext cx="4186555" cy="1737293"/>
            <a:chOff x="585" y="516"/>
            <a:chExt cx="9207" cy="3820"/>
          </a:xfrm>
        </p:grpSpPr>
        <p:sp>
          <p:nvSpPr>
            <p:cNvPr id="5" name="矩形 4"/>
            <p:cNvSpPr/>
            <p:nvPr/>
          </p:nvSpPr>
          <p:spPr>
            <a:xfrm>
              <a:off x="736" y="749"/>
              <a:ext cx="783" cy="2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585" y="2619"/>
              <a:ext cx="3730" cy="1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4C β-catenin</a:t>
              </a:r>
              <a:endParaRPr lang="en-US" altLang="zh-CN"/>
            </a:p>
          </p:txBody>
        </p:sp>
        <p:pic>
          <p:nvPicPr>
            <p:cNvPr id="6" name="图片 5" descr="IP CBX4 CBX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704" y="516"/>
              <a:ext cx="5088" cy="2822"/>
            </a:xfrm>
            <a:prstGeom prst="rect">
              <a:avLst/>
            </a:prstGeom>
          </p:spPr>
        </p:pic>
        <p:sp>
          <p:nvSpPr>
            <p:cNvPr id="7" name="矩形 6"/>
            <p:cNvSpPr/>
            <p:nvPr/>
          </p:nvSpPr>
          <p:spPr>
            <a:xfrm>
              <a:off x="5207" y="749"/>
              <a:ext cx="1837" cy="2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2806" y="666"/>
              <a:ext cx="783" cy="239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5383" y="2917"/>
              <a:ext cx="3730" cy="14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4C CXB4</a:t>
              </a:r>
              <a:endParaRPr lang="en-US" altLang="zh-CN"/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269875" y="1783080"/>
            <a:ext cx="4762387" cy="1423702"/>
            <a:chOff x="404" y="3665"/>
            <a:chExt cx="9122" cy="3047"/>
          </a:xfrm>
        </p:grpSpPr>
        <p:pic>
          <p:nvPicPr>
            <p:cNvPr id="11" name="图片 10" descr="shCBX4检测ub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066" y="4014"/>
              <a:ext cx="2978" cy="2490"/>
            </a:xfrm>
            <a:prstGeom prst="rect">
              <a:avLst/>
            </a:prstGeom>
          </p:spPr>
        </p:pic>
        <p:sp>
          <p:nvSpPr>
            <p:cNvPr id="12" name="矩形 11"/>
            <p:cNvSpPr/>
            <p:nvPr/>
          </p:nvSpPr>
          <p:spPr>
            <a:xfrm>
              <a:off x="2702" y="4225"/>
              <a:ext cx="783" cy="498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404" y="5178"/>
              <a:ext cx="3730" cy="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4D Ub</a:t>
              </a:r>
              <a:endParaRPr lang="en-US" altLang="zh-CN"/>
            </a:p>
          </p:txBody>
        </p:sp>
        <p:pic>
          <p:nvPicPr>
            <p:cNvPr id="14" name="图片 13" descr="shcbx4 ibcatenin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383" y="3665"/>
              <a:ext cx="3120" cy="2608"/>
            </a:xfrm>
            <a:prstGeom prst="rect">
              <a:avLst/>
            </a:prstGeom>
          </p:spPr>
        </p:pic>
        <p:sp>
          <p:nvSpPr>
            <p:cNvPr id="15" name="矩形 14"/>
            <p:cNvSpPr/>
            <p:nvPr/>
          </p:nvSpPr>
          <p:spPr>
            <a:xfrm>
              <a:off x="5630" y="4829"/>
              <a:ext cx="783" cy="2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>
              <a:off x="4633" y="5924"/>
              <a:ext cx="4893" cy="78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4C  β-catenin</a:t>
              </a:r>
              <a:endParaRPr lang="en-US" altLang="zh-CN"/>
            </a:p>
          </p:txBody>
        </p:sp>
        <p:sp>
          <p:nvSpPr>
            <p:cNvPr id="17" name="矩形 16"/>
            <p:cNvSpPr/>
            <p:nvPr/>
          </p:nvSpPr>
          <p:spPr>
            <a:xfrm>
              <a:off x="6048" y="5643"/>
              <a:ext cx="441" cy="2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497205" y="3235325"/>
            <a:ext cx="4464050" cy="1763735"/>
            <a:chOff x="874" y="6425"/>
            <a:chExt cx="9431" cy="5233"/>
          </a:xfrm>
        </p:grpSpPr>
        <p:pic>
          <p:nvPicPr>
            <p:cNvPr id="18" name="图片 17" descr="input actin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74" y="6425"/>
              <a:ext cx="3759" cy="3143"/>
            </a:xfrm>
            <a:prstGeom prst="rect">
              <a:avLst/>
            </a:prstGeom>
          </p:spPr>
        </p:pic>
        <p:sp>
          <p:nvSpPr>
            <p:cNvPr id="19" name="矩形 18"/>
            <p:cNvSpPr/>
            <p:nvPr/>
          </p:nvSpPr>
          <p:spPr>
            <a:xfrm>
              <a:off x="2629" y="7941"/>
              <a:ext cx="441" cy="15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文本框 19"/>
            <p:cNvSpPr txBox="1"/>
            <p:nvPr/>
          </p:nvSpPr>
          <p:spPr>
            <a:xfrm>
              <a:off x="1065" y="9744"/>
              <a:ext cx="3376" cy="191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4C  β-actin</a:t>
              </a:r>
              <a:endParaRPr lang="en-US" altLang="zh-CN"/>
            </a:p>
          </p:txBody>
        </p:sp>
        <p:pic>
          <p:nvPicPr>
            <p:cNvPr id="21" name="图片 20" descr="SHCBX4 CHC CATENIN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207" y="6751"/>
              <a:ext cx="5098" cy="3394"/>
            </a:xfrm>
            <a:prstGeom prst="rect">
              <a:avLst/>
            </a:prstGeom>
          </p:spPr>
        </p:pic>
        <p:sp>
          <p:nvSpPr>
            <p:cNvPr id="22" name="矩形 21"/>
            <p:cNvSpPr/>
            <p:nvPr/>
          </p:nvSpPr>
          <p:spPr>
            <a:xfrm>
              <a:off x="6950" y="7029"/>
              <a:ext cx="1217" cy="2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5112" y="9907"/>
              <a:ext cx="4893" cy="10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4D  β-catenin</a:t>
              </a:r>
              <a:endParaRPr lang="en-US" altLang="zh-CN"/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584200" y="4791710"/>
            <a:ext cx="3952677" cy="1559578"/>
            <a:chOff x="736" y="10590"/>
            <a:chExt cx="7431" cy="3825"/>
          </a:xfrm>
        </p:grpSpPr>
        <p:pic>
          <p:nvPicPr>
            <p:cNvPr id="23" name="图片 22" descr="ACTIN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6" y="10590"/>
              <a:ext cx="3705" cy="2166"/>
            </a:xfrm>
            <a:prstGeom prst="rect">
              <a:avLst/>
            </a:prstGeom>
          </p:spPr>
        </p:pic>
        <p:grpSp>
          <p:nvGrpSpPr>
            <p:cNvPr id="38" name="组合 37"/>
            <p:cNvGrpSpPr/>
            <p:nvPr/>
          </p:nvGrpSpPr>
          <p:grpSpPr>
            <a:xfrm>
              <a:off x="762" y="11178"/>
              <a:ext cx="7405" cy="3237"/>
              <a:chOff x="762" y="11178"/>
              <a:chExt cx="9011" cy="4987"/>
            </a:xfrm>
          </p:grpSpPr>
          <p:sp>
            <p:nvSpPr>
              <p:cNvPr id="24" name="矩形 23"/>
              <p:cNvSpPr/>
              <p:nvPr/>
            </p:nvSpPr>
            <p:spPr>
              <a:xfrm>
                <a:off x="1980" y="11976"/>
                <a:ext cx="826" cy="28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5" name="文本框 24"/>
              <p:cNvSpPr txBox="1"/>
              <p:nvPr/>
            </p:nvSpPr>
            <p:spPr>
              <a:xfrm>
                <a:off x="762" y="12756"/>
                <a:ext cx="3376" cy="2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/>
                  <a:t>figure 4D  β-actin</a:t>
                </a:r>
                <a:endParaRPr lang="en-US" altLang="zh-CN"/>
              </a:p>
            </p:txBody>
          </p:sp>
          <p:pic>
            <p:nvPicPr>
              <p:cNvPr id="27" name="图片 26" descr="m catenin c catenin"/>
              <p:cNvPicPr>
                <a:picLocks noChangeAspect="1"/>
              </p:cNvPicPr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4704" y="11178"/>
                <a:ext cx="5069" cy="2453"/>
              </a:xfrm>
              <a:prstGeom prst="rect">
                <a:avLst/>
              </a:prstGeom>
            </p:spPr>
          </p:pic>
          <p:sp>
            <p:nvSpPr>
              <p:cNvPr id="28" name="矩形 27"/>
              <p:cNvSpPr/>
              <p:nvPr/>
            </p:nvSpPr>
            <p:spPr>
              <a:xfrm>
                <a:off x="6835" y="11695"/>
                <a:ext cx="1261" cy="281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sp>
            <p:nvSpPr>
              <p:cNvPr id="29" name="文本框 28"/>
              <p:cNvSpPr txBox="1"/>
              <p:nvPr/>
            </p:nvSpPr>
            <p:spPr>
              <a:xfrm>
                <a:off x="4792" y="13727"/>
                <a:ext cx="4893" cy="243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p>
                <a:r>
                  <a:rPr lang="en-US" altLang="zh-CN"/>
                  <a:t>figure 4H  β-catenin</a:t>
                </a:r>
                <a:endParaRPr lang="en-US" altLang="zh-CN"/>
              </a:p>
            </p:txBody>
          </p:sp>
        </p:grpSp>
      </p:grpSp>
      <p:grpSp>
        <p:nvGrpSpPr>
          <p:cNvPr id="37" name="组合 36"/>
          <p:cNvGrpSpPr/>
          <p:nvPr/>
        </p:nvGrpSpPr>
        <p:grpSpPr>
          <a:xfrm>
            <a:off x="228600" y="6308090"/>
            <a:ext cx="4408672" cy="1517282"/>
            <a:chOff x="314" y="14550"/>
            <a:chExt cx="8780" cy="3825"/>
          </a:xfrm>
        </p:grpSpPr>
        <p:grpSp>
          <p:nvGrpSpPr>
            <p:cNvPr id="34" name="组合 33"/>
            <p:cNvGrpSpPr/>
            <p:nvPr/>
          </p:nvGrpSpPr>
          <p:grpSpPr>
            <a:xfrm>
              <a:off x="585" y="14550"/>
              <a:ext cx="3856" cy="2054"/>
              <a:chOff x="585" y="14550"/>
              <a:chExt cx="5098" cy="2630"/>
            </a:xfrm>
          </p:grpSpPr>
          <p:pic>
            <p:nvPicPr>
              <p:cNvPr id="30" name="图片 29" descr="下面ATP"/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585" y="14550"/>
                <a:ext cx="5098" cy="2630"/>
              </a:xfrm>
              <a:prstGeom prst="rect">
                <a:avLst/>
              </a:prstGeom>
            </p:spPr>
          </p:pic>
          <p:sp>
            <p:nvSpPr>
              <p:cNvPr id="31" name="矩形 30"/>
              <p:cNvSpPr/>
              <p:nvPr/>
            </p:nvSpPr>
            <p:spPr>
              <a:xfrm>
                <a:off x="1285" y="16130"/>
                <a:ext cx="621" cy="184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  <a:extLst>
                <a:ext uri="{909E8E84-426E-40DD-AFC4-6F175D3DCCD1}">
                  <a14:hiddenFill xmlns:a14="http://schemas.microsoft.com/office/drawing/2010/main">
                    <a:solidFill>
                      <a:schemeClr val="bg1"/>
                    </a:solidFill>
                  </a14:hiddenFill>
                </a:ext>
              </a:ex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</p:grpSp>
        <p:sp>
          <p:nvSpPr>
            <p:cNvPr id="32" name="文本框 31"/>
            <p:cNvSpPr txBox="1"/>
            <p:nvPr/>
          </p:nvSpPr>
          <p:spPr>
            <a:xfrm>
              <a:off x="314" y="16749"/>
              <a:ext cx="4893" cy="1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4H  Na/K-ATPase</a:t>
              </a:r>
              <a:endParaRPr lang="en-US" altLang="zh-CN"/>
            </a:p>
          </p:txBody>
        </p:sp>
        <p:pic>
          <p:nvPicPr>
            <p:cNvPr id="33" name="图片 32" descr="TUBLIN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5207" y="14723"/>
              <a:ext cx="3887" cy="1881"/>
            </a:xfrm>
            <a:prstGeom prst="rect">
              <a:avLst/>
            </a:prstGeom>
          </p:spPr>
        </p:pic>
        <p:sp>
          <p:nvSpPr>
            <p:cNvPr id="35" name="矩形 34"/>
            <p:cNvSpPr/>
            <p:nvPr/>
          </p:nvSpPr>
          <p:spPr>
            <a:xfrm>
              <a:off x="6906" y="15908"/>
              <a:ext cx="968" cy="281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bg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5630" y="16683"/>
              <a:ext cx="3240" cy="162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/>
                <a:t>figure 4H  β-tublin</a:t>
              </a:r>
              <a:endParaRPr lang="en-US" altLang="zh-CN"/>
            </a:p>
          </p:txBody>
        </p:sp>
      </p:grpSp>
      <p:pic>
        <p:nvPicPr>
          <p:cNvPr id="43" name="图片 42" descr="N catenin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2425" y="7977505"/>
            <a:ext cx="1971675" cy="954405"/>
          </a:xfrm>
          <a:prstGeom prst="rect">
            <a:avLst/>
          </a:prstGeom>
        </p:spPr>
      </p:pic>
      <p:sp>
        <p:nvSpPr>
          <p:cNvPr id="44" name="矩形 43"/>
          <p:cNvSpPr/>
          <p:nvPr/>
        </p:nvSpPr>
        <p:spPr>
          <a:xfrm>
            <a:off x="949960" y="8188960"/>
            <a:ext cx="244475" cy="1117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429660" y="9080153"/>
            <a:ext cx="16268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4H Nuc </a:t>
            </a:r>
            <a:r>
              <a:rPr lang="en-US" altLang="zh-CN">
                <a:sym typeface="+mn-ea"/>
              </a:rPr>
              <a:t>β-catenin</a:t>
            </a:r>
            <a:endParaRPr lang="en-US" altLang="zh-CN"/>
          </a:p>
        </p:txBody>
      </p:sp>
      <p:pic>
        <p:nvPicPr>
          <p:cNvPr id="46" name="图片 45" descr="上下lamb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359660" y="7994650"/>
            <a:ext cx="2529205" cy="1257935"/>
          </a:xfrm>
          <a:prstGeom prst="rect">
            <a:avLst/>
          </a:prstGeom>
        </p:spPr>
      </p:pic>
      <p:sp>
        <p:nvSpPr>
          <p:cNvPr id="47" name="矩形 46"/>
          <p:cNvSpPr/>
          <p:nvPr/>
        </p:nvSpPr>
        <p:spPr>
          <a:xfrm>
            <a:off x="3220720" y="8216900"/>
            <a:ext cx="318135" cy="11176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文本框 47"/>
          <p:cNvSpPr txBox="1"/>
          <p:nvPr/>
        </p:nvSpPr>
        <p:spPr>
          <a:xfrm>
            <a:off x="2806065" y="9272270"/>
            <a:ext cx="2226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4H lamin B1</a:t>
            </a:r>
            <a:endParaRPr lang="en-US" altLang="zh-CN"/>
          </a:p>
        </p:txBody>
      </p:sp>
      <p:pic>
        <p:nvPicPr>
          <p:cNvPr id="49" name="图片 48" descr="catenin"/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01625" y="10124440"/>
            <a:ext cx="2312670" cy="1025525"/>
          </a:xfrm>
          <a:prstGeom prst="rect">
            <a:avLst/>
          </a:prstGeom>
        </p:spPr>
      </p:pic>
      <p:sp>
        <p:nvSpPr>
          <p:cNvPr id="50" name="矩形 49"/>
          <p:cNvSpPr/>
          <p:nvPr/>
        </p:nvSpPr>
        <p:spPr>
          <a:xfrm>
            <a:off x="1878330" y="10228580"/>
            <a:ext cx="339090" cy="11366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1" name="文本框 50"/>
          <p:cNvSpPr txBox="1"/>
          <p:nvPr/>
        </p:nvSpPr>
        <p:spPr>
          <a:xfrm>
            <a:off x="497205" y="10845800"/>
            <a:ext cx="21164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4H Total </a:t>
            </a:r>
            <a:r>
              <a:rPr lang="en-US" altLang="zh-CN">
                <a:sym typeface="+mn-ea"/>
              </a:rPr>
              <a:t>β-catenin</a:t>
            </a:r>
            <a:endParaRPr lang="en-US" altLang="zh-CN"/>
          </a:p>
        </p:txBody>
      </p:sp>
      <p:pic>
        <p:nvPicPr>
          <p:cNvPr id="52" name="图片 51" descr="actin"/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614295" y="9999980"/>
            <a:ext cx="3237230" cy="999490"/>
          </a:xfrm>
          <a:prstGeom prst="rect">
            <a:avLst/>
          </a:prstGeom>
        </p:spPr>
      </p:pic>
      <p:sp>
        <p:nvSpPr>
          <p:cNvPr id="53" name="矩形 52"/>
          <p:cNvSpPr/>
          <p:nvPr/>
        </p:nvSpPr>
        <p:spPr>
          <a:xfrm>
            <a:off x="4961255" y="10456545"/>
            <a:ext cx="394335" cy="996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4" name="文本框 53"/>
          <p:cNvSpPr txBox="1"/>
          <p:nvPr/>
        </p:nvSpPr>
        <p:spPr>
          <a:xfrm>
            <a:off x="3538855" y="10845800"/>
            <a:ext cx="23126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4H  β-actin</a:t>
            </a:r>
            <a:endParaRPr lang="en-US" altLang="zh-CN"/>
          </a:p>
        </p:txBody>
      </p:sp>
    </p:spTree>
    <p:custDataLst>
      <p:tags r:id="rId15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459</Words>
  <Application>WPS 演示</Application>
  <PresentationFormat>宽屏</PresentationFormat>
  <Paragraphs>48</Paragraphs>
  <Slides>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0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梁世秀</cp:lastModifiedBy>
  <cp:revision>153</cp:revision>
  <dcterms:created xsi:type="dcterms:W3CDTF">2019-06-19T02:08:00Z</dcterms:created>
  <dcterms:modified xsi:type="dcterms:W3CDTF">2022-02-07T08:21:42Z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2052-11.1.0.11294</vt:lpwstr>
  </property>
  <property fmtid="{D5CDD505-2E9C-101B-9397-08002B2CF9AE}" pid="3" name="ICV">
    <vt:lpwstr>6ECD41CE39BA4835A5981F2B869F728B</vt:lpwstr>
  </property>
</Properties>
</file>